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61" r:id="rId4"/>
    <p:sldId id="260" r:id="rId5"/>
    <p:sldId id="257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115&#1096;&#1082;&#1086;&#1083;&#1072;.&#1088;&#1092;/index.php/uchebnyj-protsess/muzej-shkol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A6hgH79uYU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643182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Вопросы и задания ​</a:t>
            </a:r>
            <a:br>
              <a:rPr lang="ru-RU" dirty="0" smtClean="0"/>
            </a:br>
            <a:r>
              <a:rPr lang="ru-RU" dirty="0" smtClean="0"/>
              <a:t>проекта ​</a:t>
            </a:r>
            <a:br>
              <a:rPr lang="ru-RU" dirty="0" smtClean="0"/>
            </a:br>
            <a:r>
              <a:rPr lang="ru-RU" dirty="0" smtClean="0"/>
              <a:t>"Я поведу тебя в музей"​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928802"/>
            <a:ext cx="7358114" cy="28575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0" y="2214554"/>
            <a:ext cx="6822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г. Челябинск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«Средняя общеобразовательная школа № 115 г. Челябинска»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(МБОУ «СОШ № 115 г. Челябинска»)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28794" y="214290"/>
            <a:ext cx="65209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Челябинск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 115 г. Челябинска»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(МБОУ «СОШ № 115 г. Челябинска»)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Музей «Защитники Ленинграда»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140" y="4286256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1-4 классы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580" y="5786454"/>
            <a:ext cx="64294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Фото, видео и тексты выполненных творческих заданий высылаем на электронный почтовый адрес: </a:t>
            </a:r>
            <a:r>
              <a:rPr lang="en-US" u="sng" dirty="0" smtClean="0"/>
              <a:t>suslovaoa2012@yandex.ru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 Музейный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136920" cy="909630"/>
          </a:xfrm>
        </p:spPr>
        <p:txBody>
          <a:bodyPr>
            <a:noAutofit/>
          </a:bodyPr>
          <a:lstStyle/>
          <a:p>
            <a:pPr marL="0" indent="2682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Отгадайте, как назывался небольшой мешочек для хранения вещей, затягивающийся шнурком?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D:\Мама\Музей1\ПАСПОРТИЗАЦИЯ 2019\115 -фото 27 января - День полного освобождения от фашисткой блокады\6FPcrlNL1w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14686"/>
            <a:ext cx="5842041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Желаем удачи!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504960" cy="3682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1.Ответь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вопрос 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71480"/>
            <a:ext cx="8072462" cy="1714512"/>
          </a:xfrm>
        </p:spPr>
        <p:txBody>
          <a:bodyPr>
            <a:normAutofit/>
          </a:bodyPr>
          <a:lstStyle/>
          <a:p>
            <a:pPr marL="0" indent="2682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Посетите наш сайт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http://115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школа.рф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index.php/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uchebnyj-protsess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muzej-shkoly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посмотрите экскурсию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68288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Вопрос: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дней длилась блокада Ленинграда?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D:\Мама\Музей1\Открытка Защитники Ленинград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85926"/>
            <a:ext cx="7091172" cy="4878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2.Соотнесите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даты с событиями Великой Отечественной войны, распределите их в хронологическом порядке.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14480" y="1214422"/>
          <a:ext cx="609600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08"/>
                <a:gridCol w="2428892"/>
                <a:gridCol w="428628"/>
                <a:gridCol w="261937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Событие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22 июня 1941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начало блокады Ленинграда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сентября 1941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Победа в Великой Отечественной войне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18 января  1943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полное снятие блокады Ленинграда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27 января 1944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начало Великой Отечественной войны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 мая 1945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прорыв блокады Ленинграда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Смотрим фильм и отвечаем на вопросы​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3993648" cy="480060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 видеофильм « Дети и блокада» (6 мин 24с).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https://youtu.be/A6hgH79uYU4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Ответьте на вопросы, и ответы пришлите нам: 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каких условиях  приходилось жить детям?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тяготы они переносили?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9698" name="Picture 2" descr="https://mybookland.ru/wp-content/uploads/2019/01/Deti-blokady_obloz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500174"/>
            <a:ext cx="3054213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5286412" cy="582594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Задание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Конкурс раскрасок</a:t>
            </a:r>
            <a:r>
              <a:rPr lang="ru-RU" dirty="0" smtClean="0"/>
              <a:t>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8143900" cy="1000132"/>
          </a:xfrm>
        </p:spPr>
        <p:txBody>
          <a:bodyPr>
            <a:noAutofit/>
          </a:bodyPr>
          <a:lstStyle/>
          <a:p>
            <a:pPr marL="0" indent="825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Скачиваем предложенную раскраску, распечатываем на листе формата A4 , разукрашиваем, фотографируемся вместе с рисунком. Прикрепляем фото того, что у вас получилось, и высылаем в адрес музея.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D:\Мама\Музей1\20020=21\Я поведу тебя в музей\i_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217920"/>
            <a:ext cx="4721011" cy="4640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6.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Делаем фото!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7933588" cy="276701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Напишите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предложение на доске мелом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без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ошибок и сделайте фото: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pPr marL="0" indent="0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​                 За свой недолгий путь земной </a:t>
            </a:r>
          </a:p>
          <a:p>
            <a:pPr marL="0" indent="1076325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Узнал малыш из Ленинграда </a:t>
            </a:r>
          </a:p>
          <a:p>
            <a:pPr marL="0" indent="1076325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Разрывы бомб, сирены вой </a:t>
            </a:r>
          </a:p>
          <a:p>
            <a:pPr marL="0" indent="1076325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слово страшное – БЛОКАДА.</a:t>
            </a:r>
          </a:p>
          <a:p>
            <a:pPr marL="0" indent="0" fontAlgn="base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Высылайте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получившиеся фото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адрес музея.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pPr>
              <a:buNone/>
            </a:pP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30722" name="Picture 2" descr="http://itd0.mycdn.me/image?id=857440441092&amp;t=20&amp;plc=WEB&amp;tkn=*05hz7BHGcrGpCHilSSz3pjxmT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357694"/>
            <a:ext cx="3125746" cy="2344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7. Поиск</a:t>
            </a:r>
            <a:r>
              <a:rPr lang="ru-RU" sz="2800" dirty="0" smtClean="0"/>
              <a:t>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8143900" cy="4800600"/>
          </a:xfrm>
        </p:spPr>
        <p:txBody>
          <a:bodyPr/>
          <a:lstStyle/>
          <a:p>
            <a:pPr marL="0" indent="179388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теперь, ребята, найдите дорогу по фотографии. Как она называлась? Ответ присылайте нам.​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1746" name="Picture 2" descr="D:\Мама\Музей1\20020=21\Я поведу тебя в музей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496"/>
            <a:ext cx="5000628" cy="3475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8. Музейный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928670"/>
            <a:ext cx="3857652" cy="7143800"/>
          </a:xfrm>
        </p:spPr>
        <p:txBody>
          <a:bodyPr>
            <a:noAutofit/>
          </a:bodyPr>
          <a:lstStyle/>
          <a:p>
            <a:pPr marL="0" indent="179388" fontAlgn="base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Ну и наконец, ребята, давайте посетим наш музей.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pPr marL="0" indent="179388" fontAlgn="base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какой медали говорится в стихотворении?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​</a:t>
            </a:r>
          </a:p>
          <a:p>
            <a:pPr marL="0" indent="179388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Нет, эта медаль не из бронзы,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Она из сердец ленинградцев,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Не дрогнувших в выборе грозном-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Бороться с блокадой иль сдаться.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Нет в мире металла и сплава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Надежнее, тверже, дороже-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Защитникам города слава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Вовеки померкнуть не сможет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Так пусть же сердца наших братьев,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Что жизни за город отдали.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Стучат в ленинградской медали,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 время бессильно прервать их!</a:t>
            </a:r>
            <a:br>
              <a:rPr lang="ru-RU" sz="1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А.Молчанов.</a:t>
            </a:r>
          </a:p>
          <a:p>
            <a:pPr marL="0" indent="179388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 присылайте нам.​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D:\Мама\Музей1\Музей фото\P1010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21" y="928670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9. Музейный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4071966" cy="607223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Как называлась печка, которая помогала согреться в холодную ночь Ленинграда?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комнате – двенадцать человек,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Спим, к печурке сдвинулись поближе.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Если рядом – стужа, холод, снег,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Поселившись вместе – легче выжить.</a:t>
            </a: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 с утра, когда метель опять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Штору через щель в окне колышет,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Я, проснувшись перед тем, как встать,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Вслушиваюсь – все ли дышат.</a:t>
            </a:r>
          </a:p>
          <a:p>
            <a:pPr algn="r">
              <a:buNone/>
            </a:pPr>
            <a:r>
              <a:rPr lang="ru-RU" sz="7200" i="1" dirty="0" smtClean="0"/>
              <a:t>Ю. Воронов</a:t>
            </a:r>
            <a:endParaRPr lang="ru-RU" sz="7200" dirty="0"/>
          </a:p>
        </p:txBody>
      </p:sp>
      <p:pic>
        <p:nvPicPr>
          <p:cNvPr id="4" name="Рисунок 3" descr="C:\Users\user\Desktop\370-1-32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142984"/>
            <a:ext cx="305752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474</TotalTime>
  <Words>340</Words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       Вопросы и задания ​ проекта ​ "Я поведу тебя в музей"​</vt:lpstr>
      <vt:lpstr>Задание 1.Ответь на вопрос ​</vt:lpstr>
      <vt:lpstr>Задание 2.Соотнесите даты с событиями Великой Отечественной войны, распределите их в хронологическом порядке. </vt:lpstr>
      <vt:lpstr>Задание 3-4 Смотрим фильм и отвечаем на вопросы​</vt:lpstr>
      <vt:lpstr>Задание 5. Конкурс раскрасок​</vt:lpstr>
      <vt:lpstr>Задание 6. Делаем фото!​</vt:lpstr>
      <vt:lpstr>Задание 7. Поиск​</vt:lpstr>
      <vt:lpstr>Задание 8. Музейный квест</vt:lpstr>
      <vt:lpstr>Задание 9. Музейный квест</vt:lpstr>
      <vt:lpstr>10. Музейный квест</vt:lpstr>
      <vt:lpstr>Желаем удачи!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Вопросы и задания ​ проекта ​ "Я поведу тебя в музей"​</dc:title>
  <dc:creator>1</dc:creator>
  <cp:lastModifiedBy>1</cp:lastModifiedBy>
  <cp:revision>33</cp:revision>
  <dcterms:created xsi:type="dcterms:W3CDTF">2020-11-15T07:33:09Z</dcterms:created>
  <dcterms:modified xsi:type="dcterms:W3CDTF">2021-11-01T00:48:45Z</dcterms:modified>
</cp:coreProperties>
</file>